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0"/>
  </p:notesMasterIdLst>
  <p:sldIdLst>
    <p:sldId id="286" r:id="rId2"/>
    <p:sldId id="283" r:id="rId3"/>
    <p:sldId id="301" r:id="rId4"/>
    <p:sldId id="302" r:id="rId5"/>
    <p:sldId id="303" r:id="rId6"/>
    <p:sldId id="304" r:id="rId7"/>
    <p:sldId id="305" r:id="rId8"/>
    <p:sldId id="27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283"/>
            <p14:sldId id="301"/>
            <p14:sldId id="302"/>
            <p14:sldId id="303"/>
            <p14:sldId id="304"/>
            <p14:sldId id="305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0064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第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5</a:t>
            </a:r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章 决策树</a:t>
            </a: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5339A70-7601-4BD3-B76B-3C0E5B74DECA}"/>
              </a:ext>
            </a:extLst>
          </p:cNvPr>
          <p:cNvSpPr txBox="1">
            <a:spLocks/>
          </p:cNvSpPr>
          <p:nvPr/>
        </p:nvSpPr>
        <p:spPr>
          <a:xfrm>
            <a:off x="355223" y="3345588"/>
            <a:ext cx="8356895" cy="6463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导读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20" y="4246432"/>
            <a:ext cx="15849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Eddy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</a:t>
            </a:r>
            <a:r>
              <a:rPr lang="zh-CN" altLang="en-US" dirty="0"/>
              <a:t>决策树模型与学习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D6E3ED-BB8D-4C3F-8A73-5E32E348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23" y="1724842"/>
            <a:ext cx="7695565" cy="50515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BBA934-5A61-4D7A-8EDB-935AE144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8" y="1724842"/>
            <a:ext cx="3488125" cy="42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3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3858E-F146-4AAE-AA29-C8E4EC0C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</a:t>
            </a:r>
            <a:r>
              <a:rPr lang="zh-CN" altLang="en-US" dirty="0"/>
              <a:t>特征选择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BF797B-25D1-45D0-A0CF-68A7472E28C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52145" y="1930400"/>
                <a:ext cx="4153535" cy="3611630"/>
              </a:xfrm>
            </p:spPr>
            <p:txBody>
              <a:bodyPr/>
              <a:lstStyle/>
              <a:p>
                <a:r>
                  <a:rPr lang="zh-CN" altLang="en-US" dirty="0"/>
                  <a:t>熵：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信息增益：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信息增益比：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BF797B-25D1-45D0-A0CF-68A7472E28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52145" y="1930400"/>
                <a:ext cx="4153535" cy="3611630"/>
              </a:xfrm>
              <a:blipFill>
                <a:blip r:embed="rId2"/>
                <a:stretch>
                  <a:fillRect l="-1615" t="-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5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7179-2629-4EC5-A2E5-29284928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</a:t>
            </a:r>
            <a:r>
              <a:rPr lang="zh-CN" altLang="en-US" dirty="0"/>
              <a:t>决策树的生成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01A636-5219-45AB-8FBC-69A82BAF0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883" y="1853773"/>
            <a:ext cx="7498398" cy="483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0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7179-2629-4EC5-A2E5-29284928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</a:t>
            </a:r>
            <a:r>
              <a:rPr lang="zh-CN" altLang="en-US" dirty="0"/>
              <a:t>决策树的生成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1977A9-2977-4F53-AC1C-CB11D3A6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317" y="1799406"/>
            <a:ext cx="7665403" cy="49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9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BFA3B-7DF7-4D1E-80CD-A26CC5BC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</a:t>
            </a:r>
            <a:r>
              <a:rPr lang="zh-CN" altLang="en-US" dirty="0"/>
              <a:t>决策树的剪枝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EBEA054F-26C7-4BD3-811A-CADC6A46132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79425" y="2133600"/>
                <a:ext cx="3818255" cy="2391104"/>
              </a:xfrm>
            </p:spPr>
            <p:txBody>
              <a:bodyPr/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决策树损失函数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其中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EBEA054F-26C7-4BD3-811A-CADC6A461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79425" y="2133600"/>
                <a:ext cx="3818255" cy="2391104"/>
              </a:xfrm>
              <a:blipFill>
                <a:blip r:embed="rId2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13CA6B1-12B7-489A-AB76-9325D840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6122"/>
            <a:ext cx="3488125" cy="42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3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A37A2-C06E-4DDB-AFE0-B872E974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 CART</a:t>
            </a:r>
            <a:r>
              <a:rPr lang="zh-CN" altLang="en-US" dirty="0"/>
              <a:t>算法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FAC8530-8CF6-44E1-B7BB-7FCC1BA92FA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702945" y="2113280"/>
                <a:ext cx="6022975" cy="3122265"/>
              </a:xfrm>
            </p:spPr>
            <p:txBody>
              <a:bodyPr/>
              <a:lstStyle/>
              <a:p>
                <a:r>
                  <a:rPr lang="zh-CN" altLang="en-US" dirty="0"/>
                  <a:t>基尼指数：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特征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的条件下，集合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的基尼指数：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ⅈ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ⅈ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FAC8530-8CF6-44E1-B7BB-7FCC1BA92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702945" y="2113280"/>
                <a:ext cx="6022975" cy="3122265"/>
              </a:xfrm>
              <a:blipFill>
                <a:blip r:embed="rId2"/>
                <a:stretch>
                  <a:fillRect l="-1012" t="-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998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107</Words>
  <Application>Microsoft Office PowerPoint</Application>
  <PresentationFormat>宽屏</PresentationFormat>
  <Paragraphs>23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深度学习项目PPT模板V1.4</vt:lpstr>
      <vt:lpstr>第5章 决策树</vt:lpstr>
      <vt:lpstr>5.1决策树模型与学习</vt:lpstr>
      <vt:lpstr>5.2特征选择</vt:lpstr>
      <vt:lpstr>5.3决策树的生成</vt:lpstr>
      <vt:lpstr>5.3决策树的生成</vt:lpstr>
      <vt:lpstr>5.4决策树的剪枝</vt:lpstr>
      <vt:lpstr>5.4 CART算法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杨 柯</cp:lastModifiedBy>
  <cp:revision>186</cp:revision>
  <dcterms:created xsi:type="dcterms:W3CDTF">2018-01-29T03:45:15Z</dcterms:created>
  <dcterms:modified xsi:type="dcterms:W3CDTF">2019-04-08T09:45:45Z</dcterms:modified>
</cp:coreProperties>
</file>